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notesMasterIdLst>
    <p:notesMasterId r:id="rId18"/>
  </p:notesMasterIdLst>
  <p:sldIdLst>
    <p:sldId id="290" r:id="rId5"/>
    <p:sldId id="285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9" r:id="rId14"/>
    <p:sldId id="298" r:id="rId15"/>
    <p:sldId id="300" r:id="rId16"/>
    <p:sldId id="30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38646-CEA8-41F9-BD9F-D1FA107D99CC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40C8-62D2-4EA7-B200-D3B8C06AA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39389-D342-42C9-A280-8ADE336DA885}" type="datetime1">
              <a:rPr lang="en-US" smtClean="0"/>
              <a:t>8/16/2024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32C-99B6-468D-8E86-54127C661C29}" type="datetime1">
              <a:rPr lang="en-US" smtClean="0"/>
              <a:t>8/16/2024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AA6-1553-455E-A701-5DB89675312A}" type="datetime1">
              <a:rPr lang="en-US" smtClean="0"/>
              <a:t>8/16/2024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27D05-0AAA-4191-8602-39A011BE220C}" type="datetime1">
              <a:rPr lang="en-US" smtClean="0"/>
              <a:t>8/16/2024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012-90E5-4BF2-B13D-6DEC2EE5E086}" type="datetime1">
              <a:rPr lang="en-US" smtClean="0"/>
              <a:t>8/16/2024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62E2D-C320-4C5E-98F1-D60DBA71A352}" type="datetime1">
              <a:rPr lang="en-US" smtClean="0"/>
              <a:t>8/16/2024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C99D-E4E2-4DDF-8629-131208CB18B0}" type="datetime1">
              <a:rPr lang="en-US" smtClean="0"/>
              <a:t>8/16/2024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20CF4-5FC9-46F3-B596-BE1F927BA2F1}" type="datetime1">
              <a:rPr lang="en-US" smtClean="0"/>
              <a:t>8/16/2024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F1ABFC0-89FE-4355-9E74-11DC57FEA97E}" type="datetime1">
              <a:rPr lang="en-US" smtClean="0"/>
              <a:t>8/16/2024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5ED82-9221-4209-9FC6-897FECC94D85}" type="datetime1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5C5F-8991-4788-8021-97F7E97CAA77}" type="datetime1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B8B6D2-5532-4B59-9C5A-AB106F128946}" type="datetime1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23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tellite view of the Earth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5" b="31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Genesis 6:6-9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4D8F8-4E82-4BDB-B682-C4008F4B2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r>
              <a:rPr lang="en-US" sz="6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God Cried</a:t>
            </a:r>
            <a:endParaRPr lang="en-US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God Cried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98407"/>
            <a:ext cx="7729728" cy="3839431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John 1:1,2,14 “"In the beginning was the Word, and the Word was with God, and the Word was God”  “ the Word became flesh and dwelt among us”</a:t>
            </a:r>
          </a:p>
          <a:p>
            <a:r>
              <a:rPr lang="en-US" sz="3200" dirty="0"/>
              <a:t>John 10:30 “"I and My Father are one.”</a:t>
            </a:r>
          </a:p>
          <a:p>
            <a:r>
              <a:rPr lang="en-US" sz="3200" dirty="0"/>
              <a:t>Colossians 1:15 "He is the image of the invisible God, the firstborn over all creation.“</a:t>
            </a:r>
          </a:p>
          <a:p>
            <a:r>
              <a:rPr lang="en-US" sz="3200" dirty="0"/>
              <a:t>Jesus called “GOD”</a:t>
            </a:r>
          </a:p>
        </p:txBody>
      </p:sp>
    </p:spTree>
    <p:extLst>
      <p:ext uri="{BB962C8B-B14F-4D97-AF65-F5344CB8AC3E}">
        <p14:creationId xmlns:p14="http://schemas.microsoft.com/office/powerpoint/2010/main" val="1071473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times god the son wept or cried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John 11:35 “Jesus wept.”</a:t>
            </a:r>
          </a:p>
          <a:p>
            <a:r>
              <a:rPr lang="en-US" sz="3200" dirty="0"/>
              <a:t>"shed tears", a </a:t>
            </a:r>
            <a:r>
              <a:rPr lang="en-US" sz="3200" u="sng" dirty="0"/>
              <a:t>silent</a:t>
            </a:r>
            <a:r>
              <a:rPr lang="en-US" sz="3200" dirty="0"/>
              <a:t> weeping</a:t>
            </a:r>
          </a:p>
          <a:p>
            <a:r>
              <a:rPr lang="en-US" sz="3200" dirty="0"/>
              <a:t>Hebrews 5:7 “when He had offered up prayers and supplications, with vehement cries and </a:t>
            </a:r>
            <a:r>
              <a:rPr lang="en-US" sz="3200" u="sng" dirty="0"/>
              <a:t>tears to Him </a:t>
            </a:r>
            <a:r>
              <a:rPr lang="en-US" sz="3200" dirty="0"/>
              <a:t>who was able to save Him from death”</a:t>
            </a:r>
          </a:p>
          <a:p>
            <a:r>
              <a:rPr lang="en-US" sz="3200" dirty="0"/>
              <a:t>Luke 22:44 “sweat became like great drops of blood falling down to the ground." </a:t>
            </a:r>
          </a:p>
        </p:txBody>
      </p:sp>
    </p:spTree>
    <p:extLst>
      <p:ext uri="{BB962C8B-B14F-4D97-AF65-F5344CB8AC3E}">
        <p14:creationId xmlns:p14="http://schemas.microsoft.com/office/powerpoint/2010/main" val="18724407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</a:t>
            </a:r>
            <a:r>
              <a:rPr lang="en-US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19:41-44?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en-US" sz="3200" dirty="0"/>
              <a:t>“He saw the city and wept over it”</a:t>
            </a:r>
          </a:p>
          <a:p>
            <a:r>
              <a:rPr lang="en-US" sz="3200" dirty="0"/>
              <a:t>Luke 13:34; Matthew 23:37</a:t>
            </a:r>
          </a:p>
          <a:p>
            <a:r>
              <a:rPr lang="en-US" sz="3200" dirty="0"/>
              <a:t>“Wept” here different from one in John 11:35</a:t>
            </a:r>
          </a:p>
          <a:p>
            <a:r>
              <a:rPr lang="en-US" sz="3200" dirty="0"/>
              <a:t>“a sobbing, an audible expression of the deepest grief, as tears rolled down His cheeks.”</a:t>
            </a:r>
          </a:p>
          <a:p>
            <a:r>
              <a:rPr lang="en-US" sz="3200" dirty="0"/>
              <a:t>The 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TEARS OF GOD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5627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God cry on this occasion?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z="3200" dirty="0"/>
              <a:t>Three Reasons:</a:t>
            </a:r>
          </a:p>
          <a:p>
            <a:r>
              <a:rPr lang="en-US" sz="3200" dirty="0"/>
              <a:t>1. Because of their PRETENSE -  pretending to LOVE and HONOR Him  John 11:36-38</a:t>
            </a:r>
          </a:p>
          <a:p>
            <a:r>
              <a:rPr lang="en-US" sz="3200" dirty="0"/>
              <a:t>John 2:25 “He knew what was in man." </a:t>
            </a:r>
          </a:p>
          <a:p>
            <a:r>
              <a:rPr lang="en-US" sz="3200" dirty="0"/>
              <a:t>1 Samuel 16:7 “the Lord looks at the heart.”</a:t>
            </a:r>
          </a:p>
          <a:p>
            <a:r>
              <a:rPr lang="en-US" sz="3200" dirty="0"/>
              <a:t>Hebrews 4:13 “no creature hidden from His sight”</a:t>
            </a:r>
          </a:p>
        </p:txBody>
      </p:sp>
    </p:spTree>
    <p:extLst>
      <p:ext uri="{BB962C8B-B14F-4D97-AF65-F5344CB8AC3E}">
        <p14:creationId xmlns:p14="http://schemas.microsoft.com/office/powerpoint/2010/main" val="2262570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God cry on this occasion?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Three Reasons:</a:t>
            </a:r>
          </a:p>
          <a:p>
            <a:r>
              <a:rPr lang="en-US" sz="3200" dirty="0"/>
              <a:t>Many Praise Him Today – But They Are So Shallow!   Luke 6:46 “call Me ‘Lord, Lord,’”</a:t>
            </a:r>
          </a:p>
          <a:p>
            <a:r>
              <a:rPr lang="en-US" sz="3200" dirty="0"/>
              <a:t>Mark 8:38  They refuse to obey Him!</a:t>
            </a:r>
          </a:p>
          <a:p>
            <a:r>
              <a:rPr lang="en-US" sz="3200" dirty="0"/>
              <a:t>Pretenders are CRUCIFYING the Son of God – Hebrews 6:6 “crucify again for themselves the Son of God,  and put Him to an open shame." </a:t>
            </a:r>
          </a:p>
        </p:txBody>
      </p:sp>
    </p:spTree>
    <p:extLst>
      <p:ext uri="{BB962C8B-B14F-4D97-AF65-F5344CB8AC3E}">
        <p14:creationId xmlns:p14="http://schemas.microsoft.com/office/powerpoint/2010/main" val="18375367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God cry on this occasion?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z="3200" dirty="0"/>
              <a:t>Three Reasons:</a:t>
            </a:r>
          </a:p>
          <a:p>
            <a:r>
              <a:rPr lang="en-US" sz="3200" dirty="0"/>
              <a:t>2. He wept because they were BLIND –v.42</a:t>
            </a:r>
          </a:p>
          <a:p>
            <a:r>
              <a:rPr lang="en-US" sz="3200" dirty="0"/>
              <a:t>John 5:39 "You search the Scriptures, for in them you think you have eternal life; and these are they which testify of Me." </a:t>
            </a:r>
          </a:p>
          <a:p>
            <a:r>
              <a:rPr lang="en-US" sz="3200" dirty="0"/>
              <a:t>John 5:46,47 “For if you believed Moses, you would believe Me; for he wrote about Me.” </a:t>
            </a:r>
          </a:p>
        </p:txBody>
      </p:sp>
    </p:spTree>
    <p:extLst>
      <p:ext uri="{BB962C8B-B14F-4D97-AF65-F5344CB8AC3E}">
        <p14:creationId xmlns:p14="http://schemas.microsoft.com/office/powerpoint/2010/main" val="2595034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God cry on this occasion?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en-US" sz="3200" dirty="0"/>
              <a:t>Three Reasons:</a:t>
            </a:r>
          </a:p>
          <a:p>
            <a:r>
              <a:rPr lang="en-US" sz="3200" dirty="0"/>
              <a:t>2 Corinthians 6:2 “now is the day of salvation." </a:t>
            </a:r>
          </a:p>
          <a:p>
            <a:r>
              <a:rPr lang="en-US" sz="3200" dirty="0"/>
              <a:t>Ephesians 5:16 "redeeming the time, because the days are evil."</a:t>
            </a:r>
          </a:p>
          <a:p>
            <a:r>
              <a:rPr lang="en-US" sz="3200" dirty="0"/>
              <a:t>It Was Hidden From Them – 2 Corinthians 4:4 “whose minds the god of this age has blinded”</a:t>
            </a:r>
          </a:p>
          <a:p>
            <a:r>
              <a:rPr lang="en-US" sz="3200" dirty="0"/>
              <a:t>Matthew 13:15 “their eyes they have closed,” </a:t>
            </a:r>
          </a:p>
        </p:txBody>
      </p:sp>
    </p:spTree>
    <p:extLst>
      <p:ext uri="{BB962C8B-B14F-4D97-AF65-F5344CB8AC3E}">
        <p14:creationId xmlns:p14="http://schemas.microsoft.com/office/powerpoint/2010/main" val="2182394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God cry on this occasion?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Three Reasons:</a:t>
            </a:r>
          </a:p>
          <a:p>
            <a:r>
              <a:rPr lang="en-US" sz="3200" dirty="0"/>
              <a:t>3. He Knew Their Judgement Was Coming – vs.43,44; Amos 6:3 “Woe to you who put far off the day of doom”</a:t>
            </a:r>
          </a:p>
          <a:p>
            <a:r>
              <a:rPr lang="en-US" sz="3200" dirty="0"/>
              <a:t>Ecclesiastes 8:11 “Because the sentence against an evil work is not executed speedily, therefore the heart of the sons of men is fully set in them to do evil."</a:t>
            </a:r>
          </a:p>
        </p:txBody>
      </p:sp>
    </p:spTree>
    <p:extLst>
      <p:ext uri="{BB962C8B-B14F-4D97-AF65-F5344CB8AC3E}">
        <p14:creationId xmlns:p14="http://schemas.microsoft.com/office/powerpoint/2010/main" val="34161866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God cry on this occasion?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dirty="0"/>
              <a:t>Three Reasons:</a:t>
            </a:r>
          </a:p>
          <a:p>
            <a:r>
              <a:rPr lang="en-US" sz="3200" dirty="0"/>
              <a:t>Matthew 13:41,42; 25:30</a:t>
            </a:r>
          </a:p>
          <a:p>
            <a:r>
              <a:rPr lang="en-US" sz="3200" dirty="0"/>
              <a:t>WE will meet Him in judgment!</a:t>
            </a:r>
          </a:p>
          <a:p>
            <a:r>
              <a:rPr lang="en-US" sz="3200" dirty="0"/>
              <a:t>Will it be as a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FRIEND</a:t>
            </a:r>
            <a:r>
              <a:rPr lang="en-US" sz="3200" dirty="0"/>
              <a:t> or as an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ENEMY</a:t>
            </a:r>
            <a:r>
              <a:rPr lang="en-US" sz="3200" dirty="0"/>
              <a:t>?</a:t>
            </a:r>
          </a:p>
          <a:p>
            <a:r>
              <a:rPr lang="en-US" sz="3200" dirty="0"/>
              <a:t>John 15:14 “You are My friends if you do whatever I command you."</a:t>
            </a:r>
          </a:p>
        </p:txBody>
      </p:sp>
    </p:spTree>
    <p:extLst>
      <p:ext uri="{BB962C8B-B14F-4D97-AF65-F5344CB8AC3E}">
        <p14:creationId xmlns:p14="http://schemas.microsoft.com/office/powerpoint/2010/main" val="2636859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8AC8-296C-E4ED-816F-D99C83C0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9711"/>
            <a:ext cx="7729728" cy="1765426"/>
          </a:xfrm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the son did cry!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73DF-916E-19EE-1F32-7ADEBD0B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85588"/>
            <a:ext cx="7729728" cy="383943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z="3200" dirty="0"/>
              <a:t>He Cried for the LOST!</a:t>
            </a:r>
          </a:p>
          <a:p>
            <a:r>
              <a:rPr lang="en-US" sz="3200" dirty="0"/>
              <a:t>Do The LOST hear Him!</a:t>
            </a:r>
          </a:p>
          <a:p>
            <a:r>
              <a:rPr lang="en-US" sz="3200" dirty="0"/>
              <a:t>What about YOU – LOST IN SIN TODAY?</a:t>
            </a:r>
          </a:p>
          <a:p>
            <a:r>
              <a:rPr lang="en-US" sz="3200" dirty="0"/>
              <a:t>Do you hear the CRYING OF GOD, lamenting your sins?</a:t>
            </a:r>
          </a:p>
          <a:p>
            <a:r>
              <a:rPr lang="en-US" sz="3200" dirty="0"/>
              <a:t>Can’t you see what they will mean with regard to your eternal destiny?</a:t>
            </a:r>
          </a:p>
        </p:txBody>
      </p:sp>
    </p:spTree>
    <p:extLst>
      <p:ext uri="{BB962C8B-B14F-4D97-AF65-F5344CB8AC3E}">
        <p14:creationId xmlns:p14="http://schemas.microsoft.com/office/powerpoint/2010/main" val="2883852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tellite view of the Earth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5" b="31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4B4D8F8-4E82-4BDB-B682-C4008F4B2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821" y="513874"/>
            <a:ext cx="8854289" cy="6049887"/>
          </a:xfrm>
        </p:spPr>
        <p:txBody>
          <a:bodyPr>
            <a:normAutofit lnSpcReduction="10000"/>
          </a:bodyPr>
          <a:lstStyle/>
          <a:p>
            <a:r>
              <a:rPr lang="en-US" sz="6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Cared enough for YOU to give the best that heaven had to offer, that YOU might have the forgiveness of your sins!</a:t>
            </a:r>
            <a:endParaRPr lang="en-US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6543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A451F4C-A3A1-4FF3-AEA5-AE3EFF175B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09F5EF-575C-40E7-A9C5-EC1F2A5548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775A23-75CA-4614-9647-C9B2CE742CA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Parcel design</Template>
  <TotalTime>274</TotalTime>
  <Words>648</Words>
  <Application>Microsoft Office PowerPoint</Application>
  <PresentationFormat>Widescreen</PresentationFormat>
  <Paragraphs>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Gill Sans MT</vt:lpstr>
      <vt:lpstr>Parcel</vt:lpstr>
      <vt:lpstr>PowerPoint Presentation</vt:lpstr>
      <vt:lpstr>Genesis 6:6-9</vt:lpstr>
      <vt:lpstr>When God Cried</vt:lpstr>
      <vt:lpstr>Two times god the son wept or cried</vt:lpstr>
      <vt:lpstr>What about luke 19:41-44?</vt:lpstr>
      <vt:lpstr>Why did God cry on this occasion?</vt:lpstr>
      <vt:lpstr>Why did God cry on this occasion?</vt:lpstr>
      <vt:lpstr>Why did God cry on this occasion?</vt:lpstr>
      <vt:lpstr>Why did God cry on this occasion?</vt:lpstr>
      <vt:lpstr>Why did God cry on this occasion?</vt:lpstr>
      <vt:lpstr>Why did God cry on this occasion?</vt:lpstr>
      <vt:lpstr>God the son did cry!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19</cp:revision>
  <dcterms:created xsi:type="dcterms:W3CDTF">2024-08-16T21:05:41Z</dcterms:created>
  <dcterms:modified xsi:type="dcterms:W3CDTF">2024-08-17T01:40:21Z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